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5A874-9929-40C6-BD01-4AC6FA503E1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BE013C-7E74-4A6C-AC24-F51412C426D3}">
      <dgm:prSet/>
      <dgm:spPr/>
      <dgm:t>
        <a:bodyPr/>
        <a:lstStyle/>
        <a:p>
          <a:pPr>
            <a:defRPr cap="all"/>
          </a:pPr>
          <a:r>
            <a:rPr lang="nl-BE"/>
            <a:t>Identiteitskaart</a:t>
          </a:r>
          <a:endParaRPr lang="en-US"/>
        </a:p>
      </dgm:t>
    </dgm:pt>
    <dgm:pt modelId="{EDA0C7BE-9288-4ED0-987D-BC049B5CA5C5}" type="parTrans" cxnId="{FFF9CD53-C6EC-4BDD-9D98-4F01FF3FAB63}">
      <dgm:prSet/>
      <dgm:spPr/>
      <dgm:t>
        <a:bodyPr/>
        <a:lstStyle/>
        <a:p>
          <a:endParaRPr lang="en-US"/>
        </a:p>
      </dgm:t>
    </dgm:pt>
    <dgm:pt modelId="{8F7EF24F-6412-494F-AC01-60CEE5E83FCE}" type="sibTrans" cxnId="{FFF9CD53-C6EC-4BDD-9D98-4F01FF3FAB63}">
      <dgm:prSet/>
      <dgm:spPr/>
      <dgm:t>
        <a:bodyPr/>
        <a:lstStyle/>
        <a:p>
          <a:endParaRPr lang="en-US"/>
        </a:p>
      </dgm:t>
    </dgm:pt>
    <dgm:pt modelId="{84A696E8-7E64-4439-9645-F27878E6EE0C}">
      <dgm:prSet/>
      <dgm:spPr/>
      <dgm:t>
        <a:bodyPr/>
        <a:lstStyle/>
        <a:p>
          <a:pPr>
            <a:defRPr cap="all"/>
          </a:pPr>
          <a:r>
            <a:rPr lang="nl-BE"/>
            <a:t>Attest voor eventuele medicatie</a:t>
          </a:r>
          <a:endParaRPr lang="en-US"/>
        </a:p>
      </dgm:t>
    </dgm:pt>
    <dgm:pt modelId="{5F4AB063-84FE-48A4-88F0-518B5F6D8845}" type="parTrans" cxnId="{FCD629AA-5406-49E0-ADF0-FD92343BBA7F}">
      <dgm:prSet/>
      <dgm:spPr/>
      <dgm:t>
        <a:bodyPr/>
        <a:lstStyle/>
        <a:p>
          <a:endParaRPr lang="en-US"/>
        </a:p>
      </dgm:t>
    </dgm:pt>
    <dgm:pt modelId="{DE028E51-DAE8-4597-AF95-737F25EBED37}" type="sibTrans" cxnId="{FCD629AA-5406-49E0-ADF0-FD92343BBA7F}">
      <dgm:prSet/>
      <dgm:spPr/>
      <dgm:t>
        <a:bodyPr/>
        <a:lstStyle/>
        <a:p>
          <a:endParaRPr lang="en-US"/>
        </a:p>
      </dgm:t>
    </dgm:pt>
    <dgm:pt modelId="{3CB049E4-2DE9-4FDC-9722-9DB271C296DC}">
      <dgm:prSet/>
      <dgm:spPr/>
      <dgm:t>
        <a:bodyPr/>
        <a:lstStyle/>
        <a:p>
          <a:pPr>
            <a:defRPr cap="all"/>
          </a:pPr>
          <a:r>
            <a:rPr lang="nl-BE"/>
            <a:t>Check zeker dat je medische fiche is doorgestuurd!</a:t>
          </a:r>
          <a:endParaRPr lang="en-US"/>
        </a:p>
      </dgm:t>
    </dgm:pt>
    <dgm:pt modelId="{959890C2-2398-4357-8629-9DA6F56223BB}" type="parTrans" cxnId="{A4525FC3-EEEE-4827-A193-426B8C480901}">
      <dgm:prSet/>
      <dgm:spPr/>
      <dgm:t>
        <a:bodyPr/>
        <a:lstStyle/>
        <a:p>
          <a:endParaRPr lang="en-US"/>
        </a:p>
      </dgm:t>
    </dgm:pt>
    <dgm:pt modelId="{2B1F560A-4260-456D-8229-684772354C14}" type="sibTrans" cxnId="{A4525FC3-EEEE-4827-A193-426B8C480901}">
      <dgm:prSet/>
      <dgm:spPr/>
      <dgm:t>
        <a:bodyPr/>
        <a:lstStyle/>
        <a:p>
          <a:endParaRPr lang="en-US"/>
        </a:p>
      </dgm:t>
    </dgm:pt>
    <dgm:pt modelId="{B0E0C1AC-A0D7-4345-B2F8-CD4EBEE7D58B}" type="pres">
      <dgm:prSet presAssocID="{CF05A874-9929-40C6-BD01-4AC6FA503E12}" presName="root" presStyleCnt="0">
        <dgm:presLayoutVars>
          <dgm:dir/>
          <dgm:resizeHandles val="exact"/>
        </dgm:presLayoutVars>
      </dgm:prSet>
      <dgm:spPr/>
    </dgm:pt>
    <dgm:pt modelId="{C30A35C4-99C9-43C1-908A-0E65BC29E377}" type="pres">
      <dgm:prSet presAssocID="{39BE013C-7E74-4A6C-AC24-F51412C426D3}" presName="compNode" presStyleCnt="0"/>
      <dgm:spPr/>
    </dgm:pt>
    <dgm:pt modelId="{1FFDD1AB-C09C-423A-BCC3-50978212945F}" type="pres">
      <dgm:prSet presAssocID="{39BE013C-7E74-4A6C-AC24-F51412C426D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6FA128F-7E97-4FDF-83F8-EFC396310D79}" type="pres">
      <dgm:prSet presAssocID="{39BE013C-7E74-4A6C-AC24-F51412C426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A8F7CB7F-72F0-47BF-A6DC-94B815B98B3A}" type="pres">
      <dgm:prSet presAssocID="{39BE013C-7E74-4A6C-AC24-F51412C426D3}" presName="spaceRect" presStyleCnt="0"/>
      <dgm:spPr/>
    </dgm:pt>
    <dgm:pt modelId="{01B257DB-2D4F-4863-9328-80DE32D03EEF}" type="pres">
      <dgm:prSet presAssocID="{39BE013C-7E74-4A6C-AC24-F51412C426D3}" presName="textRect" presStyleLbl="revTx" presStyleIdx="0" presStyleCnt="3">
        <dgm:presLayoutVars>
          <dgm:chMax val="1"/>
          <dgm:chPref val="1"/>
        </dgm:presLayoutVars>
      </dgm:prSet>
      <dgm:spPr/>
    </dgm:pt>
    <dgm:pt modelId="{2A535DEA-9AAE-4B24-BBE6-59C4D3BEE000}" type="pres">
      <dgm:prSet presAssocID="{8F7EF24F-6412-494F-AC01-60CEE5E83FCE}" presName="sibTrans" presStyleCnt="0"/>
      <dgm:spPr/>
    </dgm:pt>
    <dgm:pt modelId="{A55EE606-C108-4781-8199-D7A04F9196B8}" type="pres">
      <dgm:prSet presAssocID="{84A696E8-7E64-4439-9645-F27878E6EE0C}" presName="compNode" presStyleCnt="0"/>
      <dgm:spPr/>
    </dgm:pt>
    <dgm:pt modelId="{801AF8EE-C71A-4855-AABE-FC7F9A0E0107}" type="pres">
      <dgm:prSet presAssocID="{84A696E8-7E64-4439-9645-F27878E6EE0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13AC66B-9820-46EE-A9CE-E1CCC1D63D5B}" type="pres">
      <dgm:prSet presAssocID="{84A696E8-7E64-4439-9645-F27878E6EE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BEC71F0-48C0-4AEB-AE89-98721B4D71DE}" type="pres">
      <dgm:prSet presAssocID="{84A696E8-7E64-4439-9645-F27878E6EE0C}" presName="spaceRect" presStyleCnt="0"/>
      <dgm:spPr/>
    </dgm:pt>
    <dgm:pt modelId="{42058346-CFFD-454F-A9CC-F719DE3C031B}" type="pres">
      <dgm:prSet presAssocID="{84A696E8-7E64-4439-9645-F27878E6EE0C}" presName="textRect" presStyleLbl="revTx" presStyleIdx="1" presStyleCnt="3">
        <dgm:presLayoutVars>
          <dgm:chMax val="1"/>
          <dgm:chPref val="1"/>
        </dgm:presLayoutVars>
      </dgm:prSet>
      <dgm:spPr/>
    </dgm:pt>
    <dgm:pt modelId="{7F578C62-C483-4DC5-97C7-B2AB35487A07}" type="pres">
      <dgm:prSet presAssocID="{DE028E51-DAE8-4597-AF95-737F25EBED37}" presName="sibTrans" presStyleCnt="0"/>
      <dgm:spPr/>
    </dgm:pt>
    <dgm:pt modelId="{98920096-602C-45DE-91CA-C8126BE9A743}" type="pres">
      <dgm:prSet presAssocID="{3CB049E4-2DE9-4FDC-9722-9DB271C296DC}" presName="compNode" presStyleCnt="0"/>
      <dgm:spPr/>
    </dgm:pt>
    <dgm:pt modelId="{0021B821-13A9-4A66-9709-C293B43238B2}" type="pres">
      <dgm:prSet presAssocID="{3CB049E4-2DE9-4FDC-9722-9DB271C296D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704850E-AFA2-4B74-8311-0FF26C139DED}" type="pres">
      <dgm:prSet presAssocID="{3CB049E4-2DE9-4FDC-9722-9DB271C296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C3D0251-BDE0-442B-B224-FDFE2937E11B}" type="pres">
      <dgm:prSet presAssocID="{3CB049E4-2DE9-4FDC-9722-9DB271C296DC}" presName="spaceRect" presStyleCnt="0"/>
      <dgm:spPr/>
    </dgm:pt>
    <dgm:pt modelId="{9E8F9603-0D7D-4DCE-B756-95B72E78BAE8}" type="pres">
      <dgm:prSet presAssocID="{3CB049E4-2DE9-4FDC-9722-9DB271C296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60890E-C78D-43FA-8FAD-A1B5CF362130}" type="presOf" srcId="{3CB049E4-2DE9-4FDC-9722-9DB271C296DC}" destId="{9E8F9603-0D7D-4DCE-B756-95B72E78BAE8}" srcOrd="0" destOrd="0" presId="urn:microsoft.com/office/officeart/2018/5/layout/IconLeafLabelList"/>
    <dgm:cxn modelId="{33EA1F13-92EA-4B01-A568-76D2CF8FC9D8}" type="presOf" srcId="{84A696E8-7E64-4439-9645-F27878E6EE0C}" destId="{42058346-CFFD-454F-A9CC-F719DE3C031B}" srcOrd="0" destOrd="0" presId="urn:microsoft.com/office/officeart/2018/5/layout/IconLeafLabelList"/>
    <dgm:cxn modelId="{D4798027-9977-4C7A-B52E-30FAA0367E2F}" type="presOf" srcId="{39BE013C-7E74-4A6C-AC24-F51412C426D3}" destId="{01B257DB-2D4F-4863-9328-80DE32D03EEF}" srcOrd="0" destOrd="0" presId="urn:microsoft.com/office/officeart/2018/5/layout/IconLeafLabelList"/>
    <dgm:cxn modelId="{00A09F45-0D58-491A-BBEB-3D7B63A46565}" type="presOf" srcId="{CF05A874-9929-40C6-BD01-4AC6FA503E12}" destId="{B0E0C1AC-A0D7-4345-B2F8-CD4EBEE7D58B}" srcOrd="0" destOrd="0" presId="urn:microsoft.com/office/officeart/2018/5/layout/IconLeafLabelList"/>
    <dgm:cxn modelId="{FFF9CD53-C6EC-4BDD-9D98-4F01FF3FAB63}" srcId="{CF05A874-9929-40C6-BD01-4AC6FA503E12}" destId="{39BE013C-7E74-4A6C-AC24-F51412C426D3}" srcOrd="0" destOrd="0" parTransId="{EDA0C7BE-9288-4ED0-987D-BC049B5CA5C5}" sibTransId="{8F7EF24F-6412-494F-AC01-60CEE5E83FCE}"/>
    <dgm:cxn modelId="{FCD629AA-5406-49E0-ADF0-FD92343BBA7F}" srcId="{CF05A874-9929-40C6-BD01-4AC6FA503E12}" destId="{84A696E8-7E64-4439-9645-F27878E6EE0C}" srcOrd="1" destOrd="0" parTransId="{5F4AB063-84FE-48A4-88F0-518B5F6D8845}" sibTransId="{DE028E51-DAE8-4597-AF95-737F25EBED37}"/>
    <dgm:cxn modelId="{A4525FC3-EEEE-4827-A193-426B8C480901}" srcId="{CF05A874-9929-40C6-BD01-4AC6FA503E12}" destId="{3CB049E4-2DE9-4FDC-9722-9DB271C296DC}" srcOrd="2" destOrd="0" parTransId="{959890C2-2398-4357-8629-9DA6F56223BB}" sibTransId="{2B1F560A-4260-456D-8229-684772354C14}"/>
    <dgm:cxn modelId="{7EFBFDA2-5B4C-4181-B07E-7892110B93CB}" type="presParOf" srcId="{B0E0C1AC-A0D7-4345-B2F8-CD4EBEE7D58B}" destId="{C30A35C4-99C9-43C1-908A-0E65BC29E377}" srcOrd="0" destOrd="0" presId="urn:microsoft.com/office/officeart/2018/5/layout/IconLeafLabelList"/>
    <dgm:cxn modelId="{9D70035D-59F5-40C0-94CC-9D8EB93DF555}" type="presParOf" srcId="{C30A35C4-99C9-43C1-908A-0E65BC29E377}" destId="{1FFDD1AB-C09C-423A-BCC3-50978212945F}" srcOrd="0" destOrd="0" presId="urn:microsoft.com/office/officeart/2018/5/layout/IconLeafLabelList"/>
    <dgm:cxn modelId="{92176002-1EE2-42CC-B118-B7A53FF9DA7B}" type="presParOf" srcId="{C30A35C4-99C9-43C1-908A-0E65BC29E377}" destId="{06FA128F-7E97-4FDF-83F8-EFC396310D79}" srcOrd="1" destOrd="0" presId="urn:microsoft.com/office/officeart/2018/5/layout/IconLeafLabelList"/>
    <dgm:cxn modelId="{D143D7E7-CAA4-4776-A880-4DF3F66EF27F}" type="presParOf" srcId="{C30A35C4-99C9-43C1-908A-0E65BC29E377}" destId="{A8F7CB7F-72F0-47BF-A6DC-94B815B98B3A}" srcOrd="2" destOrd="0" presId="urn:microsoft.com/office/officeart/2018/5/layout/IconLeafLabelList"/>
    <dgm:cxn modelId="{00E9C934-CC72-4DE8-842A-3ACC4CCC2C81}" type="presParOf" srcId="{C30A35C4-99C9-43C1-908A-0E65BC29E377}" destId="{01B257DB-2D4F-4863-9328-80DE32D03EEF}" srcOrd="3" destOrd="0" presId="urn:microsoft.com/office/officeart/2018/5/layout/IconLeafLabelList"/>
    <dgm:cxn modelId="{989363A4-2BC6-4F14-812D-5109B0FF2AD7}" type="presParOf" srcId="{B0E0C1AC-A0D7-4345-B2F8-CD4EBEE7D58B}" destId="{2A535DEA-9AAE-4B24-BBE6-59C4D3BEE000}" srcOrd="1" destOrd="0" presId="urn:microsoft.com/office/officeart/2018/5/layout/IconLeafLabelList"/>
    <dgm:cxn modelId="{5DBD6A68-611D-4A00-9D70-2689DFE64E9B}" type="presParOf" srcId="{B0E0C1AC-A0D7-4345-B2F8-CD4EBEE7D58B}" destId="{A55EE606-C108-4781-8199-D7A04F9196B8}" srcOrd="2" destOrd="0" presId="urn:microsoft.com/office/officeart/2018/5/layout/IconLeafLabelList"/>
    <dgm:cxn modelId="{152D7440-B926-4C88-9442-806E55314E58}" type="presParOf" srcId="{A55EE606-C108-4781-8199-D7A04F9196B8}" destId="{801AF8EE-C71A-4855-AABE-FC7F9A0E0107}" srcOrd="0" destOrd="0" presId="urn:microsoft.com/office/officeart/2018/5/layout/IconLeafLabelList"/>
    <dgm:cxn modelId="{BCA89BA4-FDE0-4E94-8188-B3DC64DF4638}" type="presParOf" srcId="{A55EE606-C108-4781-8199-D7A04F9196B8}" destId="{E13AC66B-9820-46EE-A9CE-E1CCC1D63D5B}" srcOrd="1" destOrd="0" presId="urn:microsoft.com/office/officeart/2018/5/layout/IconLeafLabelList"/>
    <dgm:cxn modelId="{770A9309-6F7C-4CC5-B584-4B85216A9915}" type="presParOf" srcId="{A55EE606-C108-4781-8199-D7A04F9196B8}" destId="{1BEC71F0-48C0-4AEB-AE89-98721B4D71DE}" srcOrd="2" destOrd="0" presId="urn:microsoft.com/office/officeart/2018/5/layout/IconLeafLabelList"/>
    <dgm:cxn modelId="{F05C293C-85DD-44E8-9A1A-AEC41E9F0E35}" type="presParOf" srcId="{A55EE606-C108-4781-8199-D7A04F9196B8}" destId="{42058346-CFFD-454F-A9CC-F719DE3C031B}" srcOrd="3" destOrd="0" presId="urn:microsoft.com/office/officeart/2018/5/layout/IconLeafLabelList"/>
    <dgm:cxn modelId="{04028AA5-155C-4501-944A-E54428C8CE8E}" type="presParOf" srcId="{B0E0C1AC-A0D7-4345-B2F8-CD4EBEE7D58B}" destId="{7F578C62-C483-4DC5-97C7-B2AB35487A07}" srcOrd="3" destOrd="0" presId="urn:microsoft.com/office/officeart/2018/5/layout/IconLeafLabelList"/>
    <dgm:cxn modelId="{30648787-7972-42AB-A11B-CF4EEAD5AEE1}" type="presParOf" srcId="{B0E0C1AC-A0D7-4345-B2F8-CD4EBEE7D58B}" destId="{98920096-602C-45DE-91CA-C8126BE9A743}" srcOrd="4" destOrd="0" presId="urn:microsoft.com/office/officeart/2018/5/layout/IconLeafLabelList"/>
    <dgm:cxn modelId="{0FE99FB0-0E8E-4E3C-9B77-BCFC0E496EF6}" type="presParOf" srcId="{98920096-602C-45DE-91CA-C8126BE9A743}" destId="{0021B821-13A9-4A66-9709-C293B43238B2}" srcOrd="0" destOrd="0" presId="urn:microsoft.com/office/officeart/2018/5/layout/IconLeafLabelList"/>
    <dgm:cxn modelId="{9654E98F-6CAB-468C-9728-3BF15699CB41}" type="presParOf" srcId="{98920096-602C-45DE-91CA-C8126BE9A743}" destId="{6704850E-AFA2-4B74-8311-0FF26C139DED}" srcOrd="1" destOrd="0" presId="urn:microsoft.com/office/officeart/2018/5/layout/IconLeafLabelList"/>
    <dgm:cxn modelId="{B86CE19D-5DCB-465F-B8A2-300A8A9EE482}" type="presParOf" srcId="{98920096-602C-45DE-91CA-C8126BE9A743}" destId="{5C3D0251-BDE0-442B-B224-FDFE2937E11B}" srcOrd="2" destOrd="0" presId="urn:microsoft.com/office/officeart/2018/5/layout/IconLeafLabelList"/>
    <dgm:cxn modelId="{795E4142-EAE3-42EF-84C2-40D17E4EC5AD}" type="presParOf" srcId="{98920096-602C-45DE-91CA-C8126BE9A743}" destId="{9E8F9603-0D7D-4DCE-B756-95B72E78BAE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D1AB-C09C-423A-BCC3-50978212945F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A128F-7E97-4FDF-83F8-EFC396310D79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257DB-2D4F-4863-9328-80DE32D03EEF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700" kern="1200"/>
            <a:t>Identiteitskaart</a:t>
          </a:r>
          <a:endParaRPr lang="en-US" sz="1700" kern="1200"/>
        </a:p>
      </dsp:txBody>
      <dsp:txXfrm>
        <a:off x="75768" y="3053169"/>
        <a:ext cx="3093750" cy="720000"/>
      </dsp:txXfrm>
    </dsp:sp>
    <dsp:sp modelId="{801AF8EE-C71A-4855-AABE-FC7F9A0E0107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AC66B-9820-46EE-A9CE-E1CCC1D63D5B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8346-CFFD-454F-A9CC-F719DE3C031B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700" kern="1200"/>
            <a:t>Attest voor eventuele medicatie</a:t>
          </a:r>
          <a:endParaRPr lang="en-US" sz="1700" kern="1200"/>
        </a:p>
      </dsp:txBody>
      <dsp:txXfrm>
        <a:off x="3710925" y="3053169"/>
        <a:ext cx="3093750" cy="720000"/>
      </dsp:txXfrm>
    </dsp:sp>
    <dsp:sp modelId="{0021B821-13A9-4A66-9709-C293B43238B2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4850E-AFA2-4B74-8311-0FF26C139DED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F9603-0D7D-4DCE-B756-95B72E78BAE8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700" kern="1200"/>
            <a:t>Check zeker dat je medische fiche is doorgestuurd!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7/7/2020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62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8" r:id="rId6"/>
    <p:sldLayoutId id="2147483773" r:id="rId7"/>
    <p:sldLayoutId id="2147483774" r:id="rId8"/>
    <p:sldLayoutId id="2147483775" r:id="rId9"/>
    <p:sldLayoutId id="2147483777" r:id="rId10"/>
    <p:sldLayoutId id="21474837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D91CBDC-3A55-4B80-A109-4C758ADF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055BDD-DCD4-4802-84CF-7D2D87FBE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23">
              <a:extLst>
                <a:ext uri="{FF2B5EF4-FFF2-40B4-BE49-F238E27FC236}">
                  <a16:creationId xmlns:a16="http://schemas.microsoft.com/office/drawing/2014/main" id="{0D6F64A9-E879-4869-946F-1814184EE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514FF-3A9E-4332-A2EC-B6499225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12" y="1827504"/>
            <a:ext cx="3829038" cy="2577893"/>
          </a:xfrm>
        </p:spPr>
        <p:txBody>
          <a:bodyPr>
            <a:normAutofit/>
          </a:bodyPr>
          <a:lstStyle/>
          <a:p>
            <a:r>
              <a:rPr lang="nl-BE" dirty="0"/>
              <a:t>Kamp</a:t>
            </a:r>
            <a:br>
              <a:rPr lang="nl-BE" dirty="0"/>
            </a:br>
            <a:r>
              <a:rPr lang="nl-BE" dirty="0" err="1"/>
              <a:t>Givers</a:t>
            </a:r>
            <a:r>
              <a:rPr lang="nl-BE" dirty="0"/>
              <a:t>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09F66-F53D-4B4A-AFE7-CCCE85AD1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12" y="4497473"/>
            <a:ext cx="3624471" cy="811604"/>
          </a:xfrm>
        </p:spPr>
        <p:txBody>
          <a:bodyPr>
            <a:normAutofit/>
          </a:bodyPr>
          <a:lstStyle/>
          <a:p>
            <a:r>
              <a:rPr lang="nl-BE" dirty="0"/>
              <a:t>infomoment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115E3-45DA-4DD9-BF57-84C6A4B0FE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99" r="-1" b="-1"/>
          <a:stretch/>
        </p:blipFill>
        <p:spPr>
          <a:xfrm>
            <a:off x="6970465" y="676517"/>
            <a:ext cx="4917844" cy="27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2F970-8A82-4310-81B0-8582B3F3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nl-BE" dirty="0"/>
              <a:t>Belangrijke documenten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2999B5-3E7D-4BBC-AC11-A9DAC5CB2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04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49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6F92-5829-4ED0-ABDF-AF7CBECC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Aanpassing t.o.v. Tsjechië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476E-CE4A-45FA-BFC8-5C9BBA671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Vaccinatie voor teken encefalitis is niet meer noodzakelijk!</a:t>
            </a:r>
          </a:p>
          <a:p>
            <a:r>
              <a:rPr lang="nl-BE" dirty="0"/>
              <a:t>Advies is om de kuur wel af te maken</a:t>
            </a:r>
          </a:p>
          <a:p>
            <a:r>
              <a:rPr lang="nl-BE" dirty="0"/>
              <a:t>Kamp gaat door in België dus documenten voor EU-reistoestemming is niet meer nodig.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788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9539-EEEE-4AFA-B218-44F2460F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8E85-69B0-476D-8A3C-F40FF6A0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Corona maatregelen</a:t>
            </a:r>
          </a:p>
          <a:p>
            <a:r>
              <a:rPr lang="nl-BE" dirty="0"/>
              <a:t>Heen/Terugreis</a:t>
            </a:r>
          </a:p>
          <a:p>
            <a:r>
              <a:rPr lang="nl-BE" dirty="0"/>
              <a:t>Activiteiten</a:t>
            </a:r>
          </a:p>
          <a:p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551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88A36-F582-40BC-ACAB-21AD11E1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02336"/>
            <a:ext cx="5217172" cy="1169137"/>
          </a:xfrm>
        </p:spPr>
        <p:txBody>
          <a:bodyPr anchor="b">
            <a:normAutofit/>
          </a:bodyPr>
          <a:lstStyle/>
          <a:p>
            <a:r>
              <a:rPr lang="nl-BE" dirty="0"/>
              <a:t>Waar?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1311CB1A-9AC1-4FB7-9A52-638777EF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B3B0F-E155-4761-B899-77272AD6A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C30820-F8FC-4CEE-96EB-90CB8B0A4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596-AC9E-485A-9650-A84769EA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51727"/>
            <a:ext cx="5217173" cy="4351338"/>
          </a:xfrm>
        </p:spPr>
        <p:txBody>
          <a:bodyPr>
            <a:normAutofit/>
          </a:bodyPr>
          <a:lstStyle/>
          <a:p>
            <a:r>
              <a:rPr lang="fr-FR" b="1" dirty="0"/>
              <a:t>Chalet de la </a:t>
            </a:r>
            <a:r>
              <a:rPr lang="fr-FR" b="1" dirty="0" err="1"/>
              <a:t>Lesse</a:t>
            </a:r>
            <a:r>
              <a:rPr lang="fr-FR" b="1" dirty="0"/>
              <a:t> </a:t>
            </a:r>
            <a:endParaRPr lang="nl-BE" dirty="0"/>
          </a:p>
          <a:p>
            <a:r>
              <a:rPr lang="nl-NL" b="1" dirty="0" err="1"/>
              <a:t>Rue</a:t>
            </a:r>
            <a:r>
              <a:rPr lang="nl-NL" b="1" dirty="0"/>
              <a:t> des </a:t>
            </a:r>
            <a:r>
              <a:rPr lang="nl-NL" b="1" dirty="0" err="1"/>
              <a:t>Roches</a:t>
            </a:r>
            <a:r>
              <a:rPr lang="nl-NL" b="1" dirty="0"/>
              <a:t> 22 </a:t>
            </a:r>
            <a:endParaRPr lang="nl-BE" dirty="0"/>
          </a:p>
          <a:p>
            <a:r>
              <a:rPr lang="nl-NL" b="1" dirty="0"/>
              <a:t>BE - 5563 </a:t>
            </a:r>
            <a:r>
              <a:rPr lang="nl-NL" b="1" dirty="0" err="1"/>
              <a:t>Hour</a:t>
            </a:r>
            <a:r>
              <a:rPr lang="nl-NL" b="1" dirty="0"/>
              <a:t> </a:t>
            </a:r>
            <a:endParaRPr lang="nl-BE" dirty="0"/>
          </a:p>
          <a:p>
            <a:endParaRPr lang="nl-BE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62A82-AEC0-4A4B-9838-6E803053B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7" r="10840" b="-4"/>
          <a:stretch/>
        </p:blipFill>
        <p:spPr>
          <a:xfrm>
            <a:off x="7572995" y="1820333"/>
            <a:ext cx="3217333" cy="3217333"/>
          </a:xfrm>
          <a:prstGeom prst="rect">
            <a:avLst/>
          </a:prstGeom>
        </p:spPr>
      </p:pic>
      <p:grpSp>
        <p:nvGrpSpPr>
          <p:cNvPr id="23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1FF507E3-BA7A-40FD-AA5A-25D99D470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tx1">
              <a:alpha val="60000"/>
            </a:schemeClr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00A9522-B994-4391-8102-8445B585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EDD2B3-194D-4EC3-AF22-18876AFA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ECD9CE-87C5-4B66-B08E-522187ED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2C718D2-9EDD-466F-AC0F-228D36C43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59CBFD-22E8-48BF-8B69-0EA0B7EDB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351CD2-A889-4360-9FFF-D2F7EA88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D4147F-B4C8-4F56-A95B-22E67D080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348CD5F-236C-4E35-958A-DAA3D2CDD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B0084-6A61-4D01-B273-95FBA380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B9340D4-E554-443E-80FD-3F4C8A2B1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1701EE3-B190-4F46-91F7-E72AB32C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969FC5-CC4B-44DA-B750-7C38558D5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A99042-0C0C-494A-ABC8-DA905A198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41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8D45-228F-48F3-A0ED-0933DC16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43D5-8484-40E1-9FDA-47F63286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Brengen voor zaterdag 11 juli naar Heike 5 Vosselaar ! </a:t>
            </a:r>
          </a:p>
          <a:p>
            <a:r>
              <a:rPr lang="nl-BE" dirty="0"/>
              <a:t>Beperkt</a:t>
            </a:r>
          </a:p>
          <a:p>
            <a:r>
              <a:rPr lang="nl-BE" dirty="0"/>
              <a:t>Moet op de trein mee terug!</a:t>
            </a:r>
          </a:p>
          <a:p>
            <a:r>
              <a:rPr lang="nl-BE" dirty="0"/>
              <a:t>Er zijn douches op kamp dus douchegerief niet vergeten</a:t>
            </a:r>
          </a:p>
          <a:p>
            <a:r>
              <a:rPr lang="nl-BE" dirty="0"/>
              <a:t>Voorzie zwemgerief</a:t>
            </a:r>
          </a:p>
          <a:p>
            <a:r>
              <a:rPr lang="nl-BE" dirty="0"/>
              <a:t>Kleren voor 7 dagen</a:t>
            </a:r>
          </a:p>
          <a:p>
            <a:r>
              <a:rPr lang="nl-BE" dirty="0"/>
              <a:t>Mondmaskers!</a:t>
            </a:r>
          </a:p>
          <a:p>
            <a:r>
              <a:rPr lang="nl-BE" dirty="0"/>
              <a:t>Best trekkersrugzak</a:t>
            </a:r>
          </a:p>
          <a:p>
            <a:r>
              <a:rPr lang="nl-BE" dirty="0"/>
              <a:t>Overtrek indien je gebruik wil maken van de lakens daar.</a:t>
            </a:r>
          </a:p>
        </p:txBody>
      </p:sp>
    </p:spTree>
    <p:extLst>
      <p:ext uri="{BB962C8B-B14F-4D97-AF65-F5344CB8AC3E}">
        <p14:creationId xmlns:p14="http://schemas.microsoft.com/office/powerpoint/2010/main" val="17744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926D-516B-4365-9220-E3F2B5CD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Bagage voor op de fiets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AA3A-56B8-4D50-ABAA-550451A7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Voorzie fietstassen!</a:t>
            </a:r>
          </a:p>
          <a:p>
            <a:r>
              <a:rPr lang="nl-BE" dirty="0"/>
              <a:t>Breng enkel een slaapzak mee en eventueel een matje (het is voor 1 nacht en er zijn beperkte matrassen op de overnachtingslocatie 1 aanwezig.</a:t>
            </a:r>
          </a:p>
          <a:p>
            <a:r>
              <a:rPr lang="nl-BE" dirty="0"/>
              <a:t>Toiletgerief, medicatie, …</a:t>
            </a:r>
          </a:p>
          <a:p>
            <a:r>
              <a:rPr lang="nl-BE" dirty="0"/>
              <a:t>Regenjas</a:t>
            </a:r>
          </a:p>
          <a:p>
            <a:r>
              <a:rPr lang="nl-BE" dirty="0"/>
              <a:t>Reservekleren </a:t>
            </a:r>
          </a:p>
          <a:p>
            <a:r>
              <a:rPr lang="nl-BE" dirty="0"/>
              <a:t>Drinkbus met eventueel iets van sportpoeder in en eventueel een energybar.</a:t>
            </a:r>
          </a:p>
          <a:p>
            <a:r>
              <a:rPr lang="nl-BE" dirty="0"/>
              <a:t>Eten voor s ’middags en s ’avonds wordt door de leiding voorzien</a:t>
            </a:r>
          </a:p>
          <a:p>
            <a:r>
              <a:rPr lang="nl-BE" dirty="0"/>
              <a:t>Mondmasker voor de trein!!!!</a:t>
            </a:r>
          </a:p>
        </p:txBody>
      </p:sp>
    </p:spTree>
    <p:extLst>
      <p:ext uri="{BB962C8B-B14F-4D97-AF65-F5344CB8AC3E}">
        <p14:creationId xmlns:p14="http://schemas.microsoft.com/office/powerpoint/2010/main" val="373330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8B-8523-41E2-9C73-1556BA0A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4203-854A-4CAD-8351-94C355151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Zie dat je fiets in orde is!</a:t>
            </a:r>
          </a:p>
          <a:p>
            <a:r>
              <a:rPr lang="nl-BE" dirty="0"/>
              <a:t>Remmen, versnellingen, geen rammelende onderdelen die mogelijk problemen kunnen veroorzaken, …</a:t>
            </a:r>
          </a:p>
          <a:p>
            <a:r>
              <a:rPr lang="nl-BE" dirty="0"/>
              <a:t>Banden goed oppompen</a:t>
            </a:r>
          </a:p>
          <a:p>
            <a:r>
              <a:rPr lang="nl-BE" dirty="0"/>
              <a:t>Laat je fiets smeren</a:t>
            </a:r>
          </a:p>
          <a:p>
            <a:r>
              <a:rPr lang="nl-BE" dirty="0"/>
              <a:t>Lichten, bel?</a:t>
            </a:r>
          </a:p>
          <a:p>
            <a:r>
              <a:rPr lang="nl-BE" dirty="0"/>
              <a:t>Fietsslot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67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AC7E-4411-4E91-98CE-74930983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Fietstocht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4141-84FF-4B66-A68E-870EE1EF8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Dag 1 Turnhout – Leuven (75km)</a:t>
            </a:r>
          </a:p>
          <a:p>
            <a:r>
              <a:rPr lang="nl-BE" dirty="0"/>
              <a:t>Dag 2 (deel 1) Fiets op de trein van Leuven – Namen</a:t>
            </a:r>
          </a:p>
          <a:p>
            <a:r>
              <a:rPr lang="nl-BE" dirty="0"/>
              <a:t>Dag 2 (deel 2) Fietsen van Namen naar </a:t>
            </a:r>
            <a:r>
              <a:rPr lang="nl-BE" dirty="0" err="1"/>
              <a:t>Hour</a:t>
            </a:r>
            <a:r>
              <a:rPr lang="nl-BE" dirty="0"/>
              <a:t> (60km)</a:t>
            </a:r>
          </a:p>
          <a:p>
            <a:endParaRPr lang="nl-BE" dirty="0"/>
          </a:p>
          <a:p>
            <a:r>
              <a:rPr lang="nl-BE" dirty="0"/>
              <a:t>Vertrek 12 juli om half 9 op de scouts!</a:t>
            </a:r>
          </a:p>
        </p:txBody>
      </p:sp>
    </p:spTree>
    <p:extLst>
      <p:ext uri="{BB962C8B-B14F-4D97-AF65-F5344CB8AC3E}">
        <p14:creationId xmlns:p14="http://schemas.microsoft.com/office/powerpoint/2010/main" val="77386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6994-0874-442B-A842-ABE5CB40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 kamp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9E14-40BD-4583-AB6D-68A48EE3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Activiteiten zoals op gewoon kamp.</a:t>
            </a:r>
          </a:p>
          <a:p>
            <a:r>
              <a:rPr lang="nl-BE" dirty="0"/>
              <a:t>Activiteiten op verplaatsing.</a:t>
            </a:r>
          </a:p>
        </p:txBody>
      </p:sp>
    </p:spTree>
    <p:extLst>
      <p:ext uri="{BB962C8B-B14F-4D97-AF65-F5344CB8AC3E}">
        <p14:creationId xmlns:p14="http://schemas.microsoft.com/office/powerpoint/2010/main" val="14688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588-95B6-42BD-A4DF-73069E46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aankomst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916C-69E1-4893-84A0-D833C3AE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20 juli rond 14-15 uur (anders dan op de kampbrief stond!)</a:t>
            </a:r>
          </a:p>
          <a:p>
            <a:r>
              <a:rPr lang="nl-BE" dirty="0"/>
              <a:t>Ouders zullen nog verwittigd worden voor het exacte aankomst uur.</a:t>
            </a:r>
          </a:p>
        </p:txBody>
      </p:sp>
    </p:spTree>
    <p:extLst>
      <p:ext uri="{BB962C8B-B14F-4D97-AF65-F5344CB8AC3E}">
        <p14:creationId xmlns:p14="http://schemas.microsoft.com/office/powerpoint/2010/main" val="121091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0DD8-CECD-4E72-BC05-EB22F0B8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99F0-12B8-4061-9F59-82B735AF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1 bubbel</a:t>
            </a:r>
          </a:p>
          <a:p>
            <a:r>
              <a:rPr lang="nl-BE" dirty="0"/>
              <a:t>Bij activiteiten op verplaatsing is de dracht van een mondmasker verplicht ! </a:t>
            </a:r>
          </a:p>
          <a:p>
            <a:r>
              <a:rPr lang="nl-BE" dirty="0"/>
              <a:t>Voor + na activiteiten en het eten worden de handen steeds gewassen</a:t>
            </a:r>
          </a:p>
          <a:p>
            <a:r>
              <a:rPr lang="nl-BE" dirty="0"/>
              <a:t>Ziek voor het kamp is niet meegaan! (informeer eventueel bij je huisarts voor advies)</a:t>
            </a:r>
          </a:p>
          <a:p>
            <a:r>
              <a:rPr lang="nl-BE" dirty="0"/>
              <a:t>Leiding zal een logboek bijhouden</a:t>
            </a:r>
          </a:p>
          <a:p>
            <a:r>
              <a:rPr lang="nl-BE" dirty="0"/>
              <a:t>Leden met symptomen zullen apart worden gezet -&gt; ouders worden verwittigd -&gt; lid wordt getest.</a:t>
            </a:r>
          </a:p>
          <a:p>
            <a:r>
              <a:rPr lang="nl-BE" dirty="0"/>
              <a:t>Herbruikbare maskers worden door de foerage gekookt om de virussen te doden.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0620950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400</Words>
  <Application>Microsoft Office PowerPoint</Application>
  <PresentationFormat>Widescreen</PresentationFormat>
  <Paragraphs>65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Source Sans Pro</vt:lpstr>
      <vt:lpstr>FunkyShapesDarkVTI</vt:lpstr>
      <vt:lpstr>Kamp Givers 2020</vt:lpstr>
      <vt:lpstr>Waar?</vt:lpstr>
      <vt:lpstr>Bagage</vt:lpstr>
      <vt:lpstr>Bagage voor op de fiets</vt:lpstr>
      <vt:lpstr>fiets</vt:lpstr>
      <vt:lpstr>Fietstocht planning</vt:lpstr>
      <vt:lpstr>Planning kamp</vt:lpstr>
      <vt:lpstr>aankomst</vt:lpstr>
      <vt:lpstr>Corona</vt:lpstr>
      <vt:lpstr>Belangrijke documenten</vt:lpstr>
      <vt:lpstr>Aanpassing t.o.v. Tsjechië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 Givers 2020</dc:title>
  <dc:creator>Stijn Potters</dc:creator>
  <cp:lastModifiedBy>Stijn Potters</cp:lastModifiedBy>
  <cp:revision>6</cp:revision>
  <dcterms:created xsi:type="dcterms:W3CDTF">2020-07-07T12:09:48Z</dcterms:created>
  <dcterms:modified xsi:type="dcterms:W3CDTF">2020-07-07T12:50:15Z</dcterms:modified>
</cp:coreProperties>
</file>